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37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CD672E-77C3-4898-8208-FAC972AD3B2D}">
          <p14:sldIdLst/>
        </p14:section>
        <p14:section name="Untitled Section" id="{D02D2090-404A-4E59-95FE-49298E5F52C2}">
          <p14:sldIdLst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43"/>
  </p:normalViewPr>
  <p:slideViewPr>
    <p:cSldViewPr snapToGrid="0" snapToObject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Plots of System Stability – </a:t>
            </a:r>
            <a:br>
              <a:rPr lang="en-US" dirty="0"/>
            </a:br>
            <a:r>
              <a:rPr lang="en-US" dirty="0"/>
              <a:t>Feedback Control on Nonlinear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3FA479-DDA6-A965-70A9-79383324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695618" cy="13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D92975E-1F97-8A58-CF92-AE417A15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21" y="1821012"/>
            <a:ext cx="5034350" cy="4097726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87456D8-956E-2C44-0A78-4945544ED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7" t="2321" r="7163" b="2464"/>
          <a:stretch/>
        </p:blipFill>
        <p:spPr>
          <a:xfrm>
            <a:off x="2607382" y="3086008"/>
            <a:ext cx="3625639" cy="29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31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.pptx" id="{E3ABC318-B6E4-45BB-A62D-6F4D075C6E88}" vid="{93C7FCD7-66CD-4333-BEF4-32AC0DC44D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UMD_Clark_PPT_Template_LF-9-22-20</Template>
  <TotalTime>1414</TotalTime>
  <Words>19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Trebuchet MS</vt:lpstr>
      <vt:lpstr>Office Theme</vt:lpstr>
      <vt:lpstr>Initial Plots of System Stability –  Feedback Control on Nonlinear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ENME605 Dynamic Modeling Project</dc:title>
  <dc:creator>Alexander</dc:creator>
  <cp:lastModifiedBy>Alexander</cp:lastModifiedBy>
  <cp:revision>9</cp:revision>
  <dcterms:created xsi:type="dcterms:W3CDTF">2022-11-13T13:49:55Z</dcterms:created>
  <dcterms:modified xsi:type="dcterms:W3CDTF">2022-11-15T18:15:13Z</dcterms:modified>
</cp:coreProperties>
</file>